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9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48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60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02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7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1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1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16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88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66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7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1621A-4CD6-4E74-866D-87C069CED484}" type="datetimeFigureOut">
              <a:rPr lang="uk-UA" smtClean="0"/>
              <a:t>24.08.2020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D80E-B3BA-4C84-9EF4-E8FE16116D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37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8158348" cy="2386941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Дистанційна освіта з трудового навчання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23210"/>
            <a:ext cx="7932717" cy="3608363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Лещук</a:t>
            </a:r>
            <a:r>
              <a:rPr lang="uk-UA" sz="2800" dirty="0" smtClean="0"/>
              <a:t> Роман Миколайович</a:t>
            </a:r>
          </a:p>
          <a:p>
            <a:r>
              <a:rPr lang="uk-UA" sz="2800" dirty="0" smtClean="0"/>
              <a:t>учитель трудового навчання вищої категорії, учитель-методист</a:t>
            </a:r>
          </a:p>
          <a:p>
            <a:r>
              <a:rPr lang="uk-UA" sz="2800" dirty="0" smtClean="0"/>
              <a:t>Комунальний заклад "Загальноосвітня школа І-ІІІ ступенів із спеціалізованими класами з поглибленим вивченням математики і фізики №34 Вінницької міської ради"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61" y="1763485"/>
            <a:ext cx="4455239" cy="292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70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70" y="836341"/>
            <a:ext cx="9009127" cy="596708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634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 для 5 класу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72335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1117822"/>
            <a:ext cx="10760926" cy="574116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94785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 для 7 класу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351082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36" y="1127631"/>
            <a:ext cx="8325688" cy="577492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 для 10 класу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406070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83" y="995323"/>
            <a:ext cx="8938801" cy="571310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532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 для 10 класу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125442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798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Тестування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37" y="1016949"/>
            <a:ext cx="9810750" cy="1485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163465"/>
            <a:ext cx="11687176" cy="15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9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2" y="1151078"/>
            <a:ext cx="9169730" cy="542732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70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Тестування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308217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0" y="836341"/>
            <a:ext cx="11332322" cy="591251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634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Тестування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113150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" y="1382750"/>
            <a:ext cx="11834684" cy="515631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59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/>
              <a:t>Тестування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32866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9" y="1182029"/>
            <a:ext cx="9727123" cy="470251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900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Тестування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68506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26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disted.edu.vn.ua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1100301"/>
            <a:ext cx="8519531" cy="5560700"/>
          </a:xfrm>
        </p:spPr>
      </p:pic>
    </p:spTree>
    <p:extLst>
      <p:ext uri="{BB962C8B-B14F-4D97-AF65-F5344CB8AC3E}">
        <p14:creationId xmlns:p14="http://schemas.microsoft.com/office/powerpoint/2010/main" val="300582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627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06285"/>
            <a:ext cx="8657112" cy="5712031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Дистанційне навчання</a:t>
            </a:r>
            <a:r>
              <a:rPr lang="uk-UA" sz="3600" dirty="0" smtClean="0"/>
              <a:t> — сукупність сучасних технологій, що забезпечують доставку інформації в інтерактивному режимі за допомогою використання ІКТ (інформаційно-комунікаційних технологій) від тих, хто навчає (викладачів, учителів), до тих, хто навчається (студентів, учнів чи слухачів).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9" y="1713002"/>
            <a:ext cx="4211782" cy="293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078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63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7 </a:t>
            </a:r>
            <a:r>
              <a:rPr lang="uk-UA" sz="4800" b="1" dirty="0" smtClean="0"/>
              <a:t>клас. Зразки уроку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1" y="836341"/>
            <a:ext cx="9766609" cy="5824039"/>
          </a:xfrm>
        </p:spPr>
      </p:pic>
    </p:spTree>
    <p:extLst>
      <p:ext uri="{BB962C8B-B14F-4D97-AF65-F5344CB8AC3E}">
        <p14:creationId xmlns:p14="http://schemas.microsoft.com/office/powerpoint/2010/main" val="277058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63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7 </a:t>
            </a:r>
            <a:r>
              <a:rPr lang="uk-UA" sz="4800" b="1" dirty="0" smtClean="0"/>
              <a:t>клас. Зразки уроку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6" y="864580"/>
            <a:ext cx="8586440" cy="5858793"/>
          </a:xfrm>
        </p:spPr>
      </p:pic>
    </p:spTree>
    <p:extLst>
      <p:ext uri="{BB962C8B-B14F-4D97-AF65-F5344CB8AC3E}">
        <p14:creationId xmlns:p14="http://schemas.microsoft.com/office/powerpoint/2010/main" val="332771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63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7 </a:t>
            </a:r>
            <a:r>
              <a:rPr lang="uk-UA" sz="4800" b="1" dirty="0" smtClean="0"/>
              <a:t>клас. Зразки уроку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729897"/>
            <a:ext cx="9077091" cy="6128103"/>
          </a:xfrm>
        </p:spPr>
      </p:pic>
    </p:spTree>
    <p:extLst>
      <p:ext uri="{BB962C8B-B14F-4D97-AF65-F5344CB8AC3E}">
        <p14:creationId xmlns:p14="http://schemas.microsoft.com/office/powerpoint/2010/main" val="29348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63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7 </a:t>
            </a:r>
            <a:r>
              <a:rPr lang="uk-UA" sz="4800" b="1" dirty="0" smtClean="0"/>
              <a:t>клас. Зразки уроку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8" y="1200536"/>
            <a:ext cx="11646124" cy="4675906"/>
          </a:xfrm>
        </p:spPr>
      </p:pic>
    </p:spTree>
    <p:extLst>
      <p:ext uri="{BB962C8B-B14F-4D97-AF65-F5344CB8AC3E}">
        <p14:creationId xmlns:p14="http://schemas.microsoft.com/office/powerpoint/2010/main" val="20159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8129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Основні принципи дистанційного навчання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97" y="2363190"/>
            <a:ext cx="11394688" cy="3147819"/>
          </a:xfrm>
        </p:spPr>
        <p:txBody>
          <a:bodyPr>
            <a:noAutofit/>
          </a:bodyPr>
          <a:lstStyle/>
          <a:p>
            <a:r>
              <a:rPr lang="uk-UA" sz="4000" dirty="0" smtClean="0"/>
              <a:t>Адаптований матеріал для певної аудиторії</a:t>
            </a:r>
          </a:p>
          <a:p>
            <a:pPr marL="0" indent="0">
              <a:buNone/>
            </a:pPr>
            <a:endParaRPr lang="uk-UA" sz="4000" dirty="0" smtClean="0"/>
          </a:p>
          <a:p>
            <a:r>
              <a:rPr lang="uk-UA" sz="4000" dirty="0" smtClean="0"/>
              <a:t>Самостійне навчання</a:t>
            </a:r>
          </a:p>
          <a:p>
            <a:pPr marL="0" indent="0">
              <a:buNone/>
            </a:pPr>
            <a:endParaRPr lang="uk-UA" sz="4000" dirty="0" smtClean="0"/>
          </a:p>
          <a:p>
            <a:r>
              <a:rPr lang="uk-UA" sz="4000" dirty="0" smtClean="0"/>
              <a:t>Консультаційний супровід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3698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75" y="0"/>
            <a:ext cx="10515600" cy="93956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Інтернет-освіта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28" y="875599"/>
            <a:ext cx="12090071" cy="3482645"/>
          </a:xfrm>
        </p:spPr>
        <p:txBody>
          <a:bodyPr>
            <a:normAutofit lnSpcReduction="10000"/>
          </a:bodyPr>
          <a:lstStyle/>
          <a:p>
            <a:r>
              <a:rPr lang="uk-UA" sz="4000" b="1" dirty="0" err="1" smtClean="0"/>
              <a:t>Інтерне́т-осві́та</a:t>
            </a:r>
            <a:r>
              <a:rPr lang="uk-UA" sz="4000" dirty="0" smtClean="0"/>
              <a:t> (</a:t>
            </a:r>
            <a:r>
              <a:rPr lang="en-US" sz="4000" i="1" dirty="0" smtClean="0"/>
              <a:t>Online tutoring</a:t>
            </a:r>
            <a:r>
              <a:rPr lang="en-US" sz="4000" dirty="0" smtClean="0"/>
              <a:t>) — </a:t>
            </a:r>
            <a:r>
              <a:rPr lang="uk-UA" sz="4000" dirty="0" smtClean="0"/>
              <a:t>освіта, що здійснюється з використанням ресурсів та технологій глобальної мережі Інтернет. </a:t>
            </a:r>
          </a:p>
          <a:p>
            <a:r>
              <a:rPr lang="ru-RU" sz="4000" b="1" dirty="0" err="1" smtClean="0"/>
              <a:t>Мобільне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навчання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тісно</a:t>
            </a:r>
            <a:r>
              <a:rPr lang="ru-RU" sz="4000" dirty="0" smtClean="0"/>
              <a:t> </a:t>
            </a:r>
            <a:r>
              <a:rPr lang="ru-RU" sz="4000" dirty="0" err="1" smtClean="0"/>
              <a:t>пов'язане</a:t>
            </a:r>
            <a:r>
              <a:rPr lang="ru-RU" sz="4000" dirty="0" smtClean="0"/>
              <a:t> з </a:t>
            </a:r>
            <a:r>
              <a:rPr lang="uk-UA" sz="4000" dirty="0" smtClean="0"/>
              <a:t>електронним</a:t>
            </a:r>
            <a:r>
              <a:rPr lang="ru-RU" sz="4000" dirty="0" smtClean="0"/>
              <a:t> та </a:t>
            </a:r>
            <a:r>
              <a:rPr lang="uk-UA" sz="4000" dirty="0" smtClean="0"/>
              <a:t>дистанційним</a:t>
            </a:r>
            <a:r>
              <a:rPr lang="ru-RU" sz="4000" dirty="0" smtClean="0"/>
              <a:t> </a:t>
            </a:r>
            <a:r>
              <a:rPr lang="ru-RU" sz="4000" dirty="0" err="1" smtClean="0"/>
              <a:t>навчанням</a:t>
            </a:r>
            <a:r>
              <a:rPr lang="ru-RU" sz="4000" dirty="0" smtClean="0"/>
              <a:t>, </a:t>
            </a:r>
            <a:r>
              <a:rPr lang="ru-RU" sz="4000" dirty="0" err="1" smtClean="0"/>
              <a:t>відмінністю</a:t>
            </a:r>
            <a:r>
              <a:rPr lang="ru-RU" sz="4000" dirty="0" smtClean="0"/>
              <a:t> є </a:t>
            </a:r>
            <a:r>
              <a:rPr lang="ru-RU" sz="4000" dirty="0" err="1" smtClean="0"/>
              <a:t>використання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мобільних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пристроїв</a:t>
            </a:r>
            <a:r>
              <a:rPr lang="ru-RU" sz="4000" dirty="0" smtClean="0"/>
              <a:t>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46" y="4524498"/>
            <a:ext cx="4876800" cy="2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82751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Електронний освітній ресурс</a:t>
            </a:r>
            <a:br>
              <a:rPr lang="uk-UA" sz="4800" b="1" dirty="0" smtClean="0"/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11" y="869794"/>
            <a:ext cx="11641873" cy="5642517"/>
          </a:xfrm>
        </p:spPr>
        <p:txBody>
          <a:bodyPr>
            <a:normAutofit/>
          </a:bodyPr>
          <a:lstStyle/>
          <a:p>
            <a:r>
              <a:rPr lang="uk-UA" sz="3600" b="1" dirty="0" err="1" smtClean="0"/>
              <a:t>Електро́нний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осві́тній</a:t>
            </a:r>
            <a:r>
              <a:rPr lang="uk-UA" sz="3600" b="1" dirty="0" smtClean="0"/>
              <a:t> (навчальний) </a:t>
            </a:r>
            <a:r>
              <a:rPr lang="uk-UA" sz="3600" b="1" dirty="0" err="1" smtClean="0"/>
              <a:t>ресу́рс</a:t>
            </a:r>
            <a:r>
              <a:rPr lang="uk-UA" sz="3600" b="1" dirty="0" smtClean="0"/>
              <a:t> (ЕОР)</a:t>
            </a:r>
            <a:r>
              <a:rPr lang="uk-UA" sz="3600" dirty="0" smtClean="0"/>
              <a:t> (</a:t>
            </a:r>
            <a:r>
              <a:rPr lang="en-US" sz="3600" i="1" dirty="0" smtClean="0"/>
              <a:t>Digital learning objects; DLO</a:t>
            </a:r>
            <a:r>
              <a:rPr lang="en-US" sz="3600" dirty="0" smtClean="0"/>
              <a:t>) — </a:t>
            </a:r>
            <a:r>
              <a:rPr lang="uk-UA" sz="3600" dirty="0" smtClean="0"/>
              <a:t>навчальні, наукові, інформаційні, довідкові матеріали та засоби, розроблені в електронній формі і представлені на носіях будь-якого типу або розміщені у комп'ютерних мережах, які відтворюються за допомогою електронних цифрових технічних засобів і необхідні для ефективної організації навчально-виховного процесу, в частині, що стосується його наповнення якісними навчально-методичними матеріалами.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80478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Вимоги до навчальної інформації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Простота викладу навчального матеріалу</a:t>
            </a:r>
          </a:p>
          <a:p>
            <a:r>
              <a:rPr lang="uk-UA" sz="3600" dirty="0" smtClean="0"/>
              <a:t>Логічність викладу матеріалу</a:t>
            </a:r>
          </a:p>
          <a:p>
            <a:r>
              <a:rPr lang="uk-UA" sz="3600" dirty="0" smtClean="0"/>
              <a:t>Системність блоків інформації</a:t>
            </a:r>
          </a:p>
          <a:p>
            <a:r>
              <a:rPr lang="uk-UA" sz="3600" dirty="0" smtClean="0"/>
              <a:t>Унаочнення навчального матеріалу</a:t>
            </a:r>
          </a:p>
          <a:p>
            <a:r>
              <a:rPr lang="uk-UA" sz="3600" dirty="0" smtClean="0"/>
              <a:t>Можливість інтерактивної взаємодії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97529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318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Блог учителя для навчання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181"/>
            <a:ext cx="11686478" cy="5732592"/>
          </a:xfrm>
        </p:spPr>
      </p:pic>
    </p:spTree>
    <p:extLst>
      <p:ext uri="{BB962C8B-B14F-4D97-AF65-F5344CB8AC3E}">
        <p14:creationId xmlns:p14="http://schemas.microsoft.com/office/powerpoint/2010/main" val="77827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555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 для 5 класу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44" y="925551"/>
            <a:ext cx="9712712" cy="5805616"/>
          </a:xfrm>
        </p:spPr>
      </p:pic>
    </p:spTree>
    <p:extLst>
      <p:ext uri="{BB962C8B-B14F-4D97-AF65-F5344CB8AC3E}">
        <p14:creationId xmlns:p14="http://schemas.microsoft.com/office/powerpoint/2010/main" val="175172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34" y="936703"/>
            <a:ext cx="9035522" cy="592129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70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Дистанційне навчання для 5 класу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225720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159</Words>
  <Application>Microsoft Office PowerPoint</Application>
  <PresentationFormat>Широкоэкранный</PresentationFormat>
  <Paragraphs>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Дистанційна освіта з трудового навчання</vt:lpstr>
      <vt:lpstr>Дистанційне навчання</vt:lpstr>
      <vt:lpstr>Основні принципи дистанційного навчання</vt:lpstr>
      <vt:lpstr>Інтернет-освіта</vt:lpstr>
      <vt:lpstr>Електронний освітній ресурс </vt:lpstr>
      <vt:lpstr>Вимоги до навчальної інформації</vt:lpstr>
      <vt:lpstr>Блог учителя для навчання</vt:lpstr>
      <vt:lpstr>Дистанційне навчання для 5 класу</vt:lpstr>
      <vt:lpstr>Дистанційне навчання для 5 класу</vt:lpstr>
      <vt:lpstr>Дистанційне навчання для 5 класу</vt:lpstr>
      <vt:lpstr>Дистанційне навчання для 7 класу</vt:lpstr>
      <vt:lpstr>Дистанційне навчання для 10 класу</vt:lpstr>
      <vt:lpstr>Дистанційне навчання для 10 класу</vt:lpstr>
      <vt:lpstr>Тестування</vt:lpstr>
      <vt:lpstr>Тестування</vt:lpstr>
      <vt:lpstr>Тестування</vt:lpstr>
      <vt:lpstr>Тестування</vt:lpstr>
      <vt:lpstr>Тестування</vt:lpstr>
      <vt:lpstr>disted.edu.vn.ua</vt:lpstr>
      <vt:lpstr>7 клас. Зразки уроку</vt:lpstr>
      <vt:lpstr>7 клас. Зразки уроку</vt:lpstr>
      <vt:lpstr>7 клас. Зразки уроку</vt:lpstr>
      <vt:lpstr>7 клас. Зразки уроку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Дистанційна освіта з трудового навчання</dc:title>
  <dc:creator>Пользователь</dc:creator>
  <cp:lastModifiedBy>Пользователь</cp:lastModifiedBy>
  <cp:revision>6</cp:revision>
  <dcterms:created xsi:type="dcterms:W3CDTF">2020-08-24T17:01:57Z</dcterms:created>
  <dcterms:modified xsi:type="dcterms:W3CDTF">2020-08-24T17:56:45Z</dcterms:modified>
</cp:coreProperties>
</file>